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57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8F488-D3BB-4285-ABC7-71906F9B2F8C}" type="datetimeFigureOut">
              <a:rPr lang="en-US" smtClean="0"/>
              <a:t>6/21/2011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E8965-95FC-48AE-946C-3F5C3B622ED9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8F488-D3BB-4285-ABC7-71906F9B2F8C}" type="datetimeFigureOut">
              <a:rPr lang="en-US" smtClean="0"/>
              <a:t>6/21/2011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E8965-95FC-48AE-946C-3F5C3B622E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8F488-D3BB-4285-ABC7-71906F9B2F8C}" type="datetimeFigureOut">
              <a:rPr lang="en-US" smtClean="0"/>
              <a:t>6/21/2011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E8965-95FC-48AE-946C-3F5C3B622E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8F488-D3BB-4285-ABC7-71906F9B2F8C}" type="datetimeFigureOut">
              <a:rPr lang="en-US" smtClean="0"/>
              <a:t>6/21/2011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E8965-95FC-48AE-946C-3F5C3B622E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8F488-D3BB-4285-ABC7-71906F9B2F8C}" type="datetimeFigureOut">
              <a:rPr lang="en-US" smtClean="0"/>
              <a:t>6/21/2011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E8965-95FC-48AE-946C-3F5C3B622ED9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8F488-D3BB-4285-ABC7-71906F9B2F8C}" type="datetimeFigureOut">
              <a:rPr lang="en-US" smtClean="0"/>
              <a:t>6/21/2011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E8965-95FC-48AE-946C-3F5C3B622E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8F488-D3BB-4285-ABC7-71906F9B2F8C}" type="datetimeFigureOut">
              <a:rPr lang="en-US" smtClean="0"/>
              <a:t>6/21/2011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E8965-95FC-48AE-946C-3F5C3B622E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8F488-D3BB-4285-ABC7-71906F9B2F8C}" type="datetimeFigureOut">
              <a:rPr lang="en-US" smtClean="0"/>
              <a:t>6/21/2011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E8965-95FC-48AE-946C-3F5C3B622E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8F488-D3BB-4285-ABC7-71906F9B2F8C}" type="datetimeFigureOut">
              <a:rPr lang="en-US" smtClean="0"/>
              <a:t>6/21/2011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E8965-95FC-48AE-946C-3F5C3B622E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8F488-D3BB-4285-ABC7-71906F9B2F8C}" type="datetimeFigureOut">
              <a:rPr lang="en-US" smtClean="0"/>
              <a:t>6/21/2011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E8965-95FC-48AE-946C-3F5C3B622E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8F488-D3BB-4285-ABC7-71906F9B2F8C}" type="datetimeFigureOut">
              <a:rPr lang="en-US" smtClean="0"/>
              <a:t>6/21/2011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288E8965-95FC-48AE-946C-3F5C3B622ED9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FB8F488-D3BB-4285-ABC7-71906F9B2F8C}" type="datetimeFigureOut">
              <a:rPr lang="en-US" smtClean="0"/>
              <a:t>6/21/2011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88E8965-95FC-48AE-946C-3F5C3B622ED9}" type="slidenum">
              <a:rPr lang="en-US" smtClean="0"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www.youtube.com/watch?v=CQFEY9RIRJA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0"/>
            <a:ext cx="4267200" cy="4267200"/>
          </a:xfrm>
        </p:spPr>
        <p:txBody>
          <a:bodyPr>
            <a:normAutofit/>
          </a:bodyPr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The</a:t>
            </a:r>
            <a:r>
              <a:rPr lang="en-US" b="1" dirty="0" smtClean="0">
                <a:solidFill>
                  <a:schemeClr val="tx1"/>
                </a:solidFill>
              </a:rPr>
              <a:t> </a:t>
            </a:r>
            <a:r>
              <a:rPr lang="en-US" sz="6000" b="1" dirty="0" smtClean="0">
                <a:solidFill>
                  <a:schemeClr val="tx1"/>
                </a:solidFill>
              </a:rPr>
              <a:t>X</a:t>
            </a:r>
            <a:r>
              <a:rPr lang="en-US" b="1" dirty="0" smtClean="0">
                <a:solidFill>
                  <a:schemeClr val="tx1"/>
                </a:solidFill>
              </a:rPr>
              <a:t>-Factor</a:t>
            </a:r>
            <a:r>
              <a:rPr lang="en-US" dirty="0" smtClean="0">
                <a:solidFill>
                  <a:schemeClr val="tx1"/>
                </a:solidFill>
              </a:rPr>
              <a:t>:</a:t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smtClean="0">
                <a:solidFill>
                  <a:schemeClr val="tx1"/>
                </a:solidFill>
              </a:rPr>
              <a:t>Does your cricket have what it takes?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800600" y="-228600"/>
            <a:ext cx="4343400" cy="6019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800" b="1" dirty="0"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rPr>
              <a:t>Can you hear me now? </a:t>
            </a:r>
            <a:endParaRPr lang="en-US" sz="4800" b="1" dirty="0" smtClean="0"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4800" b="1" dirty="0"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800" b="1" dirty="0"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rPr>
              <a:t>Cricket Communication</a:t>
            </a:r>
          </a:p>
        </p:txBody>
      </p:sp>
      <p:sp>
        <p:nvSpPr>
          <p:cNvPr id="5" name="Rectangle 4"/>
          <p:cNvSpPr/>
          <p:nvPr/>
        </p:nvSpPr>
        <p:spPr>
          <a:xfrm>
            <a:off x="4572000" y="0"/>
            <a:ext cx="2286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6096000" y="4876800"/>
            <a:ext cx="2209800" cy="17596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0" y="4876800"/>
            <a:ext cx="2295525" cy="172313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107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E</a:t>
            </a:r>
            <a:r>
              <a:rPr lang="en-US" dirty="0" smtClean="0"/>
              <a:t>ngagement of the X-Factor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Students feel different substrates</a:t>
            </a:r>
          </a:p>
          <a:p>
            <a:pPr lvl="1"/>
            <a:r>
              <a:rPr lang="en-US" dirty="0" smtClean="0"/>
              <a:t>Course sand paper, medium sand paper, foam paper, and table</a:t>
            </a:r>
          </a:p>
          <a:p>
            <a:endParaRPr lang="en-US" dirty="0" smtClean="0"/>
          </a:p>
          <a:p>
            <a:r>
              <a:rPr lang="en-US" dirty="0" smtClean="0"/>
              <a:t>Do you have a preference?</a:t>
            </a:r>
          </a:p>
          <a:p>
            <a:r>
              <a:rPr lang="en-US" dirty="0" smtClean="0"/>
              <a:t>Do you think crickets have a preference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762000"/>
            <a:ext cx="9144000" cy="1219200"/>
          </a:xfrm>
        </p:spPr>
        <p:txBody>
          <a:bodyPr>
            <a:noAutofit/>
          </a:bodyPr>
          <a:lstStyle/>
          <a:p>
            <a:r>
              <a:rPr lang="en-US" sz="8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E</a:t>
            </a:r>
            <a:r>
              <a:rPr lang="en-US" sz="4400" dirty="0" smtClean="0"/>
              <a:t>ngagement of Cricket Communication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468880"/>
            <a:ext cx="8229600" cy="4389120"/>
          </a:xfrm>
        </p:spPr>
        <p:txBody>
          <a:bodyPr/>
          <a:lstStyle/>
          <a:p>
            <a:r>
              <a:rPr lang="en-US" dirty="0" smtClean="0"/>
              <a:t>Play a Discovery Education audio sound of </a:t>
            </a:r>
            <a:r>
              <a:rPr lang="en-US" dirty="0" smtClean="0"/>
              <a:t>cricket </a:t>
            </a:r>
            <a:r>
              <a:rPr lang="en-US" dirty="0" smtClean="0"/>
              <a:t>sound: </a:t>
            </a:r>
            <a:r>
              <a:rPr lang="en-US" dirty="0" smtClean="0">
                <a:hlinkClick r:id="rId2"/>
              </a:rPr>
              <a:t>Cricket Sound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Do you know what animal this is? Why do you think it makes sounds? Do you think they are communicating?</a:t>
            </a:r>
          </a:p>
          <a:p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/>
          <a:srcRect l="14800" t="5200" r="18000" b="10000"/>
          <a:stretch>
            <a:fillRect/>
          </a:stretch>
        </p:blipFill>
        <p:spPr bwMode="auto">
          <a:xfrm>
            <a:off x="4267200" y="4724400"/>
            <a:ext cx="1690777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 l="14800" t="5200" r="18000" b="10000"/>
          <a:stretch>
            <a:fillRect/>
          </a:stretch>
        </p:blipFill>
        <p:spPr bwMode="auto">
          <a:xfrm flipH="1">
            <a:off x="2133600" y="4724400"/>
            <a:ext cx="16764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57600" y="5116285"/>
            <a:ext cx="83820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Dual </a:t>
            </a:r>
            <a:r>
              <a:rPr lang="en-US" sz="8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E</a:t>
            </a:r>
            <a:r>
              <a:rPr lang="en-US" dirty="0" smtClean="0"/>
              <a:t>xploration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Students design and build mazes </a:t>
            </a:r>
          </a:p>
          <a:p>
            <a:endParaRPr lang="en-US" dirty="0" smtClean="0"/>
          </a:p>
          <a:p>
            <a:r>
              <a:rPr lang="en-US" dirty="0" smtClean="0"/>
              <a:t>Students brainstorm how to test if crickets prefer a certain substrate or communicate</a:t>
            </a:r>
            <a:endParaRPr 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181600" y="3806953"/>
            <a:ext cx="3962399" cy="3051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6 -1.11111E-6 C -0.03089 0.0125 -0.02221 0.00949 -0.06857 0.00578 C -0.08801 -0.00162 -0.11319 -0.02431 -0.12846 -0.0419 C -0.14912 -0.06574 -0.12447 -0.04074 -0.14565 -0.0669 C -0.15833 -0.08218 -0.15364 -0.07176 -0.16996 -0.08403 C -0.17933 -0.09097 -0.20277 -0.11273 -0.21284 -0.12222 C -0.22621 -0.13449 -0.24235 -0.14051 -0.25711 -0.14861 C -0.26284 -0.14792 -0.26857 -0.14838 -0.27412 -0.14699 C -0.28055 -0.14514 -0.2861 -0.13148 -0.28992 -0.1257 C -0.30433 -0.10463 -0.31475 -0.0801 -0.32569 -0.05556 C -0.3328 -0.03935 -0.34218 -0.025 -0.34999 -0.00949 C -0.3611 0.0125 -0.371 0.03611 -0.38142 0.05903 C -0.39044 0.07847 -0.40173 0.11018 -0.41423 0.12569 C -0.42534 0.10625 -0.42916 0.08102 -0.43697 0.05903 C -0.44461 0.03727 -0.45242 0.01528 -0.46128 -0.00579 C -0.46649 -0.01829 -0.47499 -0.02847 -0.47846 -0.0419 C -0.48228 -0.05695 -0.47985 -0.05 -0.48558 -0.0632 C -0.48576 -0.06459 -0.48888 -0.08496 -0.48992 -0.08565 C -0.49287 -0.08797 -0.49669 -0.08727 -0.49999 -0.08797 C -0.50468 -0.09213 -0.51388 -0.10417 -0.51996 -0.10695 C -0.52274 -0.10787 -0.52846 -0.11065 -0.52846 -0.11065 C -0.53697 -0.10787 -0.54617 -0.10787 -0.55416 -0.10301 C -0.56909 -0.09329 -0.58315 -0.05278 -0.58992 -0.03611 C -0.60503 0.00115 -0.61753 0.04028 -0.62985 0.07963 C -0.63714 0.10254 -0.64444 0.12569 -0.65416 0.14653 C -0.65711 0.15278 -0.65989 0.15926 -0.66284 0.16574 C -0.66371 0.16736 -0.66579 0.17106 -0.66579 0.17106 C -0.67308 0.14213 -0.66301 0.09352 -0.6585 0.06273 C -0.64357 -0.03912 -0.61926 -0.13704 -0.59704 -0.23611 C -0.59166 -0.29977 -0.58072 -0.3882 -0.62846 -0.42871 C -0.66753 -0.42685 -0.70676 -0.42917 -0.74565 -0.42292 C -0.75433 -0.42153 -0.79982 -0.38519 -0.80433 -0.38125 C -0.83333 -0.3544 -0.85034 -0.33033 -0.87708 -0.29746 C -0.88888 -0.28264 -0.9026 -0.27037 -0.91284 -0.25371 C -0.91753 -0.24607 -0.92169 -0.2375 -0.92708 -0.23079 C -0.92603 -0.2294 -0.92551 -0.22709 -0.92412 -0.22685 C -0.92274 -0.22639 -0.91892 -0.22732 -0.91996 -0.22871 C -0.92204 -0.23148 -0.92569 -0.23125 -0.92846 -0.23241 C -0.94357 -0.25255 -0.95763 -0.27385 -0.96562 -0.30116 C -0.96978 -0.31528 -0.97169 -0.32917 -0.97569 -0.34283 C -0.97517 -0.35486 -0.97534 -0.36736 -0.97412 -0.37917 C -0.96944 -0.42269 -0.94652 -0.46551 -0.92846 -0.50093 C -0.91371 -0.53033 -0.89669 -0.56111 -0.87135 -0.57547 C -0.83055 -0.59792 -0.78471 -0.59491 -0.74131 -0.59815 C -0.72846 -0.59769 -0.71544 -0.59838 -0.70277 -0.5963 C -0.69895 -0.59584 -0.69218 -0.58635 -0.68992 -0.58287 C -0.67725 -0.56389 -0.67603 -0.53658 -0.66284 -0.51829 C -0.65815 -0.50139 -0.64704 -0.52894 -0.64583 -0.53334 C -0.62308 -0.60371 -0.64114 -0.5456 -0.61562 -0.6382 C -0.60885 -0.6632 -0.60294 -0.68797 -0.59565 -0.71273 C -0.58871 -0.73565 -0.57968 -0.75486 -0.57135 -0.77732 C -0.55902 -0.81019 -0.54513 -0.8551 -0.51423 -0.86088 C -0.50798 -0.85903 -0.49878 -0.86273 -0.49565 -0.85533 C -0.49062 -0.84375 -0.4953 -0.82847 -0.49426 -0.81528 C -0.49253 -0.79121 -0.48992 -0.77269 -0.48419 -0.7507 C -0.48176 -0.71644 -0.47135 -0.69005 -0.4585 -0.66111 C -0.4519 -0.64607 -0.446 -0.6294 -0.43853 -0.61551 C -0.43124 -0.60162 -0.4368 -0.61945 -0.42985 -0.6 C -0.42482 -0.58588 -0.42187 -0.57014 -0.41562 -0.55625 C -0.41041 -0.54514 -0.41214 -0.55023 -0.40989 -0.54097 C -0.39079 -0.54722 -0.38506 -0.5676 -0.36996 -0.58472 C -0.35173 -0.60579 -0.33298 -0.6257 -0.3144 -0.64584 C -0.24027 -0.72593 -0.16093 -0.7963 -0.08558 -0.87431 C -0.05954 -0.90139 -0.03471 -0.93079 -0.01284 -0.96389 C -0.00416 -0.97709 -0.00277 -0.98102 0.00869 -0.98472 C 0.01251 -0.98403 0.0165 -0.98449 0.02015 -0.98287 C 0.02345 -0.98125 0.02865 -0.97523 0.02865 -0.97523 C 0.03126 -0.96065 0.02501 -0.95602 0.02015 -0.94283 C 0.01546 -0.93033 0.01164 -0.91736 0.0073 -0.90486 C 0.00504 -0.89838 0.00244 -0.89213 5.55556E-6 -0.88565 C -0.02221 -0.82709 0.0139 -0.90579 -0.01423 -0.8419 C -0.0302 -0.80556 -0.05294 -0.76783 -0.06423 -0.72755 C -0.07308 -0.69607 -0.08367 -0.66644 -0.09426 -0.63611 C -0.10277 -0.61181 -0.10902 -0.5838 -0.11857 -0.56019 C -0.12221 -0.55116 -0.1276 -0.54398 -0.13142 -0.53519 C -0.13558 -0.52616 -0.13836 -0.51597 -0.1427 -0.50672 C -0.14565 -0.50047 -0.14982 -0.49607 -0.15277 -0.48959 C -0.15798 -0.47847 -0.16701 -0.45533 -0.16701 -0.45533 C -0.16805 -0.44954 -0.16857 -0.44375 -0.16996 -0.4382 C -0.171 -0.43357 -0.17274 -0.42917 -0.17412 -0.42477 C -0.17464 -0.42292 -0.17725 -0.41922 -0.17569 -0.41898 C -0.16527 -0.41736 -0.14444 -0.4294 -0.13419 -0.43079 C -0.07864 -0.43727 -0.02274 -0.43357 0.03299 -0.43426 C 0.06546 -0.43264 0.09636 -0.4257 0.12865 -0.42292 C 0.12171 -0.40834 0.13056 -0.42523 0.12154 -0.41343 C 0.11563 -0.40579 0.1139 -0.39375 0.11008 -0.38496 C 0.10591 -0.37477 0.1014 -0.36551 0.09862 -0.3544 C 0.09549 -0.31042 0.0922 -0.29885 0.09723 -0.24213 C 0.09879 -0.22408 0.11286 -0.15787 0.11581 -0.14097 C 0.12553 -0.08565 0.11876 -0.10463 0.13438 -0.05162 C 0.14202 -0.02523 0.15053 0.00046 0.15869 0.02662 C 0.16147 0.03565 0.16598 0.04352 0.17015 0.05139 C 0.17258 0.05602 0.17865 0.06481 0.17865 0.06481 L 0.22015 0.30671 " pathEditMode="relative" ptsTypes="ffffffffffffffffffffffffffffffffffffffffffffffffffffffffffffffffffffffffffffffffffffffffffffAA">
                                      <p:cBhvr>
                                        <p:cTn id="6" dur="2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79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E</a:t>
            </a:r>
            <a:r>
              <a:rPr lang="en-US" dirty="0" smtClean="0"/>
              <a:t>xplanation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Explain the scientific method </a:t>
            </a:r>
          </a:p>
          <a:p>
            <a:endParaRPr lang="en-US" dirty="0"/>
          </a:p>
          <a:p>
            <a:r>
              <a:rPr lang="en-US" dirty="0" smtClean="0"/>
              <a:t>Did your experiment complete the steps of the scientific method?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4659650" y="3352800"/>
            <a:ext cx="4484350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71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E</a:t>
            </a:r>
            <a:r>
              <a:rPr lang="en-US" dirty="0" smtClean="0"/>
              <a:t>laboration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Did anything go wrong in the experiment?</a:t>
            </a:r>
          </a:p>
          <a:p>
            <a:endParaRPr lang="en-US" dirty="0"/>
          </a:p>
          <a:p>
            <a:r>
              <a:rPr lang="en-US" dirty="0" smtClean="0"/>
              <a:t>How would you go about it differently? 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5819775" y="3562350"/>
            <a:ext cx="3324225" cy="329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71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E</a:t>
            </a:r>
            <a:r>
              <a:rPr lang="en-US" dirty="0" smtClean="0"/>
              <a:t>xtension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Repeat experiment </a:t>
            </a:r>
          </a:p>
          <a:p>
            <a:endParaRPr lang="en-US" dirty="0"/>
          </a:p>
          <a:p>
            <a:r>
              <a:rPr lang="en-US" dirty="0"/>
              <a:t>M</a:t>
            </a:r>
            <a:r>
              <a:rPr lang="en-US" dirty="0" smtClean="0"/>
              <a:t>ake adjustments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114800" y="798722"/>
            <a:ext cx="5029200" cy="6059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63</TotalTime>
  <Words>142</Words>
  <Application>Microsoft Office PowerPoint</Application>
  <PresentationFormat>On-screen Show (4:3)</PresentationFormat>
  <Paragraphs>30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Flow</vt:lpstr>
      <vt:lpstr>The X-Factor:  Does your cricket have what it takes?</vt:lpstr>
      <vt:lpstr>Engagement of the X-Factor</vt:lpstr>
      <vt:lpstr>Engagement of Cricket Communication</vt:lpstr>
      <vt:lpstr>Dual Exploration</vt:lpstr>
      <vt:lpstr>Explanation</vt:lpstr>
      <vt:lpstr>Elaboration</vt:lpstr>
      <vt:lpstr>Extension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X-Factor:  Does your cricket have what it takes?</dc:title>
  <dc:creator>Joanna</dc:creator>
  <cp:lastModifiedBy>Joanna</cp:lastModifiedBy>
  <cp:revision>5</cp:revision>
  <dcterms:created xsi:type="dcterms:W3CDTF">2011-06-21T17:44:35Z</dcterms:created>
  <dcterms:modified xsi:type="dcterms:W3CDTF">2011-06-21T18:48:03Z</dcterms:modified>
</cp:coreProperties>
</file>